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7" r:id="rId2"/>
    <p:sldId id="258" r:id="rId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363B"/>
    <a:srgbClr val="00965E"/>
    <a:srgbClr val="EE353B"/>
    <a:srgbClr val="FF0000"/>
    <a:srgbClr val="005EB8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80094" autoAdjust="0"/>
  </p:normalViewPr>
  <p:slideViewPr>
    <p:cSldViewPr snapToGrid="0" snapToObjects="1">
      <p:cViewPr>
        <p:scale>
          <a:sx n="101" d="100"/>
          <a:sy n="101" d="100"/>
        </p:scale>
        <p:origin x="907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4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endParaRPr lang="fi-FI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Don´t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paste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text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straight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text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r>
              <a:rPr lang="fi-FI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baseline="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Notepad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formatting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dirty="0" err="1">
                <a:latin typeface="Arial" panose="020B0604020202020204" pitchFamily="34" charset="0"/>
                <a:cs typeface="Arial" panose="020B0604020202020204" pitchFamily="34" charset="0"/>
              </a:rPr>
              <a:t>placing</a:t>
            </a:r>
            <a:r>
              <a:rPr lang="fi-FI" dirty="0">
                <a:latin typeface="Arial" panose="020B0604020202020204" pitchFamily="34" charset="0"/>
                <a:cs typeface="Arial" panose="020B0604020202020204" pitchFamily="34" charset="0"/>
              </a:rPr>
              <a:t> text to ppt.</a:t>
            </a:r>
          </a:p>
          <a:p>
            <a:endParaRPr lang="fi-FI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fi-FI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i-FI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endParaRPr lang="fi-FI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Choose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"Insert / Header &amp; Footer"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change footer text.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In the panel you can change the footer, page number and date options.</a:t>
            </a:r>
          </a:p>
          <a:p>
            <a:pPr marL="457200" indent="-4572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Hyvä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muistaa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Älä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kopioi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tekstiä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suoraan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muista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sovelluksista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tai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dokumenteista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etteivät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pohjan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valmiit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muotoiluasetukset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muuttuisi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Käytä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esimerkiksi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Notepadia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poistaaksesi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tekstistä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valmiit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muotoiluasetukset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b="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Näin</a:t>
            </a:r>
            <a:r>
              <a:rPr lang="en-US" b="1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lisäät</a:t>
            </a:r>
            <a:r>
              <a:rPr lang="en-US" b="1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ylä</a:t>
            </a:r>
            <a:r>
              <a:rPr lang="en-US" b="1" baseline="0" dirty="0">
                <a:latin typeface="Arial" panose="020B0604020202020204" pitchFamily="34" charset="0"/>
                <a:cs typeface="Arial" panose="020B0604020202020204" pitchFamily="34" charset="0"/>
              </a:rPr>
              <a:t>- tai </a:t>
            </a:r>
            <a:r>
              <a:rPr lang="en-US" b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alatunnisteet</a:t>
            </a:r>
            <a:endParaRPr lang="en-US" b="1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+mj-lt"/>
              <a:buNone/>
            </a:pP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Valitse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b="0" i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Lisää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b="0" i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Ylä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- ja </a:t>
            </a:r>
            <a:r>
              <a:rPr lang="en-US" b="0" i="1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alatunniste</a:t>
            </a:r>
            <a:r>
              <a:rPr lang="en-US" b="0" i="1" baseline="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buFont typeface="+mj-lt"/>
              <a:buNone/>
            </a:pP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Valintaikkunassa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voit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muuttaa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ylä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- ja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alatunnisteiden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sivunumeroinnin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ja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päivämäärän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asetuksia</a:t>
            </a:r>
            <a:r>
              <a:rPr lang="en-US" b="0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Uuden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sivun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luominen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i-FI" dirty="0"/>
              <a:t>Valitse valikosta ”</a:t>
            </a:r>
            <a:r>
              <a:rPr lang="fi-FI" i="1" dirty="0"/>
              <a:t>Aloitus / Uusi dia” </a:t>
            </a:r>
            <a:r>
              <a:rPr lang="fi-FI" dirty="0"/>
              <a:t>jolloin saat näkyviin listan valmiiksi määritellyistä mallipohjista.</a:t>
            </a:r>
          </a:p>
          <a:p>
            <a:pPr marL="0" indent="0">
              <a:buNone/>
            </a:pPr>
            <a:r>
              <a:rPr lang="fi-FI" dirty="0"/>
              <a:t>Voit myös muuttaa olemassa olevan sivun ilmettä valikosta ”</a:t>
            </a:r>
            <a:r>
              <a:rPr lang="fi-FI" i="1" dirty="0"/>
              <a:t>Aloitus / Asettelu”</a:t>
            </a:r>
            <a:r>
              <a:rPr lang="fi-FI" dirty="0"/>
              <a:t>, jolloin saat näkyviin listan mallipohjan sivuista. </a:t>
            </a:r>
            <a:endParaRPr lang="fi-FI" b="0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8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hyperlink" Target="https://www.facebook.com/aaltobiz/" TargetMode="External"/><Relationship Id="rId7" Type="http://schemas.openxmlformats.org/officeDocument/2006/relationships/hyperlink" Target="https://twitter.com/AaltoBIZ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://biz.aalto.fi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://www.aalto.fi/snapchat/" TargetMode="External"/><Relationship Id="rId5" Type="http://schemas.openxmlformats.org/officeDocument/2006/relationships/hyperlink" Target="https://www.instagram.com/aaltouniversity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user/aaltouniversity" TargetMode="External"/><Relationship Id="rId1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31800" y="1638135"/>
            <a:ext cx="7948556" cy="663264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1800" y="2571750"/>
            <a:ext cx="7998597" cy="501388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2" y="4215388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2" y="4509807"/>
            <a:ext cx="2464025" cy="29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9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347789"/>
            <a:ext cx="4150122" cy="29389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1510"/>
            <a:ext cx="8497093" cy="1153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0" y="1347788"/>
            <a:ext cx="4077891" cy="294060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>
                <a:solidFill>
                  <a:srgbClr val="FFFFFF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>
                <a:solidFill>
                  <a:srgbClr val="FFFFFF"/>
                </a:solidFill>
              </a:defRPr>
            </a:lvl2pPr>
            <a:lvl3pPr marL="804863" indent="-176213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2DDC196-D49A-4DB6-A68D-238E3C73DA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1265EED-F2E6-43DA-B5C9-706015FF2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11BD5-68CE-472A-A314-532B85BA47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435"/>
            <a:ext cx="8497093" cy="10070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208314"/>
            <a:ext cx="8497093" cy="30756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4CDEE4-AFAC-4BB1-B02E-FDE939F20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C686F0-0C1B-46BD-9DE7-A93BAA6A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4338FCB4-9412-423F-84B9-91EDDBA25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00" userDrawn="1">
          <p15:clr>
            <a:srgbClr val="FBAE40"/>
          </p15:clr>
        </p15:guide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Table Placeholder 12">
            <a:extLst>
              <a:ext uri="{FF2B5EF4-FFF2-40B4-BE49-F238E27FC236}">
                <a16:creationId xmlns:a16="http://schemas.microsoft.com/office/drawing/2014/main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198547"/>
            <a:ext cx="5486014" cy="14437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2803849"/>
            <a:ext cx="5486014" cy="1480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198545"/>
            <a:ext cx="2167128" cy="3112021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7451"/>
            <a:ext cx="8167909" cy="10095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450909"/>
            <a:ext cx="1624668" cy="2623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AB2CE-4212-44E9-B137-C1C680FB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E096FB-FCA1-4B5C-ACD6-0CEFB3F9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5" name="Alatunnisteen paikkamerkki 1">
            <a:extLst>
              <a:ext uri="{FF2B5EF4-FFF2-40B4-BE49-F238E27FC236}">
                <a16:creationId xmlns:a16="http://schemas.microsoft.com/office/drawing/2014/main" id="{3C30B25E-7918-4E31-B8C8-B2EDDFA11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642BD-45BB-4F77-82AA-AE37473CB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652838-FE86-4ABD-9F9D-AFD4E96BB5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0B96DB4D-EBEA-407A-A811-A01FA90F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8" y="519112"/>
            <a:ext cx="5130403" cy="415362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5" cy="1668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394855"/>
            <a:ext cx="3015456" cy="18722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rgbClr val="EE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4503" y="27708"/>
            <a:ext cx="8489928" cy="995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6A9AB-7FD4-4A4D-8EF5-3255560CF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831" y="2534491"/>
            <a:ext cx="1539000" cy="1753903"/>
          </a:xfrm>
          <a:prstGeom prst="rect">
            <a:avLst/>
          </a:prstGeom>
        </p:spPr>
        <p:txBody>
          <a:bodyPr lIns="0" tIns="0" rIns="0" bIns="0"/>
          <a:lstStyle>
            <a:lvl1pPr marL="81000" indent="-81000" algn="l" defTabSz="514436" rtl="0" eaLnBrk="1" latinLnBrk="0" hangingPunct="1">
              <a:lnSpc>
                <a:spcPct val="100000"/>
              </a:lnSpc>
              <a:buFont typeface="Arial" charset="0"/>
              <a:buChar char="•"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ts val="1500"/>
              </a:lnSpc>
              <a:buNone/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</a:lstStyle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r>
              <a:rPr lang="fi-FI" dirty="0"/>
              <a:t>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9987C57-966C-4855-9310-5E356BB3CB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997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0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8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49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5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1" y="1152407"/>
            <a:ext cx="1200623" cy="11934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pic>
        <p:nvPicPr>
          <p:cNvPr id="16" name="Kuva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27BBD5-9E69-4D6A-ACDE-EC26CFE2F6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1501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BA48B8B-BD2C-4A39-82AF-63EB5DF45D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15995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DACDC4A-3163-4169-8C73-15CC127E50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518" y="2536756"/>
            <a:ext cx="1539000" cy="2007182"/>
          </a:xfrm>
          <a:prstGeom prst="rect">
            <a:avLst/>
          </a:prstGeom>
        </p:spPr>
        <p:txBody>
          <a:bodyPr lIns="0" tIns="0" rIns="0" bIns="0"/>
          <a:lstStyle>
            <a:lvl1pPr marL="81000" marR="0" indent="-81000" algn="l" defTabSz="514436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  <a:lvl2pPr marL="128588" indent="-128588">
              <a:lnSpc>
                <a:spcPts val="1600"/>
              </a:lnSpc>
              <a:buClr>
                <a:schemeClr val="bg1"/>
              </a:buClr>
              <a:defRPr lang="en-US" sz="1350" b="1" kern="120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</a:lstStyle>
          <a:p>
            <a:pPr marL="81000" marR="0" lvl="0" indent="-81000" algn="l" defTabSz="514436" rtl="0" eaLnBrk="1" fontAlgn="auto" latinLnBrk="0" hangingPunct="1">
              <a:lnSpc>
                <a:spcPts val="975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i-FI" dirty="0"/>
              <a:t>Add text</a:t>
            </a:r>
          </a:p>
          <a:p>
            <a:pPr marL="81000" lvl="0" indent="-81000" algn="l" defTabSz="514436" rtl="0" eaLnBrk="1" latinLnBrk="0" hangingPunct="1">
              <a:lnSpc>
                <a:spcPts val="975"/>
              </a:lnSpc>
              <a:buFont typeface="Arial" charset="0"/>
              <a:buChar char="•"/>
            </a:pP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7A6B884-331F-40FA-8908-119224136FDB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749CABA-9FF3-45EA-9953-7B719CB699D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F271C0B-E7D3-474B-A483-3CBA7656076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F47391-4AC0-4F7E-BFA1-6D69FD78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FEF0705C-E100-4768-B5FA-237B27E15CFD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84C2D171-9BD9-4BE0-A001-56E72739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28264"/>
            <a:ext cx="8497093" cy="1136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AC2BD28-BA40-4C62-9684-204677B491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3175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E8425B5-2F4C-4E05-8123-3A8B01FC870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385879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DC20D224-7563-4C76-AD81-513A7C8829B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126004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E06BCED4-D727-4040-AD5B-6450A58ED4DF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56800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94EAA4E-E8D4-4CC5-BDD1-70053B25FE6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582931" y="1312197"/>
            <a:ext cx="864000" cy="858852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304305"/>
            <a:ext cx="1539000" cy="1979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318301"/>
            <a:ext cx="1539000" cy="19657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318300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318299"/>
            <a:ext cx="1539000" cy="19657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318299"/>
            <a:ext cx="1539000" cy="19657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143500"/>
          </a:xfrm>
          <a:prstGeom prst="rect">
            <a:avLst/>
          </a:prstGeom>
          <a:solidFill>
            <a:srgbClr val="EF36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sp>
        <p:nvSpPr>
          <p:cNvPr id="12" name="Otsikko 1">
            <a:hlinkClick r:id="rId2"/>
          </p:cNvPr>
          <p:cNvSpPr txBox="1">
            <a:spLocks/>
          </p:cNvSpPr>
          <p:nvPr userDrawn="1"/>
        </p:nvSpPr>
        <p:spPr>
          <a:xfrm>
            <a:off x="3717365" y="3568351"/>
            <a:ext cx="1709289" cy="3643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spc="0" baseline="0" dirty="0">
                <a:latin typeface="Arial"/>
                <a:cs typeface="Arial"/>
              </a:rPr>
              <a:t>aalto.fi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94339" y="2868216"/>
            <a:ext cx="2955323" cy="353760"/>
            <a:chOff x="4484925" y="3824288"/>
            <a:chExt cx="3940431" cy="471680"/>
          </a:xfrm>
        </p:grpSpPr>
        <p:pic>
          <p:nvPicPr>
            <p:cNvPr id="7" name="Picture 6" descr="FB.png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8" name="Picture 7" descr="IG.png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9" name="Picture 8" descr="Twitter.png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10" name="Picture 9" descr="Youtube.png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11" name="Picture 10" descr="SC.png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id="{B67CF44B-9D5D-46DC-B676-986416FB83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364641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/>
              <a:t>Add text</a:t>
            </a:r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7" userDrawn="1">
          <p15:clr>
            <a:srgbClr val="FBAE40"/>
          </p15:clr>
        </p15:guide>
        <p15:guide id="2" orient="horz" pos="20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7" r="16133"/>
          <a:stretch/>
        </p:blipFill>
        <p:spPr>
          <a:xfrm>
            <a:off x="4576713" y="0"/>
            <a:ext cx="45672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47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2" name="Kuva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20132"/>
          <a:stretch/>
        </p:blipFill>
        <p:spPr>
          <a:xfrm>
            <a:off x="4572000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857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22626" r="52630"/>
          <a:stretch/>
        </p:blipFill>
        <p:spPr>
          <a:xfrm>
            <a:off x="4576712" y="0"/>
            <a:ext cx="4567287" cy="5143500"/>
          </a:xfrm>
          <a:prstGeom prst="rect">
            <a:avLst/>
          </a:prstGeom>
        </p:spPr>
      </p:pic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46663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5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8" y="896699"/>
            <a:ext cx="3869137" cy="570773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8" y="1781298"/>
            <a:ext cx="3869137" cy="3516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8" y="2794132"/>
            <a:ext cx="3869137" cy="2944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8" y="3088551"/>
            <a:ext cx="3869137" cy="32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Kuva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19861"/>
          <a:stretch/>
        </p:blipFill>
        <p:spPr>
          <a:xfrm>
            <a:off x="4715165" y="0"/>
            <a:ext cx="4428835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79311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r="9199"/>
          <a:stretch/>
        </p:blipFill>
        <p:spPr>
          <a:xfrm>
            <a:off x="4722829" y="0"/>
            <a:ext cx="4421171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03612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97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Maecenas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consequat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Kuva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7631"/>
          <a:stretch/>
        </p:blipFill>
        <p:spPr>
          <a:xfrm>
            <a:off x="4713402" y="0"/>
            <a:ext cx="4430598" cy="5143500"/>
          </a:xfrm>
          <a:prstGeom prst="rect">
            <a:avLst/>
          </a:prstGeom>
        </p:spPr>
      </p:pic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32342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8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241467"/>
            <a:ext cx="8492897" cy="304946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C366827-B13F-41D2-9BB1-86D6952F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081CECA-2419-49BC-A865-E26F838DFB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75CA6814-F1E3-4289-929D-E2AEACCAF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8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8" y="28437"/>
            <a:ext cx="8492897" cy="9995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024418"/>
            <a:ext cx="8492897" cy="225958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199905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5F98E76-565B-438E-BE24-AF36CE784A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477500B-A8BC-45B6-BA85-A082FC8528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A736A4D-A5BC-4E4F-9FD0-C4BC6EEC9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783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27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26955"/>
            <a:ext cx="8497093" cy="10162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347789"/>
            <a:ext cx="4150122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541" y="1347789"/>
            <a:ext cx="4078684" cy="293621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ACE9B33-D0C7-4AF1-A02A-1559773A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F7430A1-7AEB-4722-97B3-51719F6057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B56DD1-CE07-4F8B-9EEB-5CFC86C5CC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27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pos="181" userDrawn="1">
          <p15:clr>
            <a:srgbClr val="FBAE40"/>
          </p15:clr>
        </p15:guide>
        <p15:guide id="9" orient="horz" pos="8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</a:t>
            </a:r>
            <a:br>
              <a:rPr lang="fi-FI" dirty="0"/>
            </a:br>
            <a:r>
              <a:rPr lang="fi-FI" dirty="0"/>
              <a:t/>
            </a:r>
            <a:br>
              <a:rPr lang="fi-FI" dirty="0"/>
            </a:br>
            <a:r>
              <a:rPr lang="fi-FI" dirty="0" err="1"/>
              <a:t>Fit</a:t>
            </a:r>
            <a:r>
              <a:rPr lang="fi-FI" dirty="0"/>
              <a:t> the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8" y="1358537"/>
            <a:ext cx="4052221" cy="2925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100" b="1" smtClean="0"/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8" y="34800"/>
            <a:ext cx="4052221" cy="1041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3" y="0"/>
            <a:ext cx="4433207" cy="51435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image to </a:t>
            </a:r>
            <a:r>
              <a:rPr lang="fi-FI" dirty="0" err="1"/>
              <a:t>frame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crop</a:t>
            </a:r>
            <a:r>
              <a:rPr lang="fi-FI" dirty="0"/>
              <a:t>&gt;</a:t>
            </a:r>
            <a:r>
              <a:rPr lang="fi-FI" dirty="0" err="1"/>
              <a:t>fit</a:t>
            </a:r>
            <a:r>
              <a:rPr lang="fi-FI" dirty="0"/>
              <a:t> / rajaa&gt;sovita</a:t>
            </a:r>
            <a:endParaRPr lang="en-US" dirty="0"/>
          </a:p>
        </p:txBody>
      </p:sp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4E326D0-D397-4DCF-88BA-ADD90C3D5C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B124AD7-04E5-4E26-A7E3-6E499B814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439BEBFE-6A3C-4862-B3C0-DF2EC5E8CB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19113"/>
            <a:ext cx="4218160" cy="37675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Lorem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amet, </a:t>
            </a:r>
            <a:r>
              <a:rPr lang="fi-FI" dirty="0" err="1"/>
              <a:t>consectetur</a:t>
            </a:r>
            <a:r>
              <a:rPr lang="fi-FI" dirty="0"/>
              <a:t> adipiscing elit. </a:t>
            </a:r>
            <a:r>
              <a:rPr lang="fi-FI" dirty="0" err="1"/>
              <a:t>Maecenas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 </a:t>
            </a:r>
            <a:r>
              <a:rPr lang="fi-FI" dirty="0" err="1"/>
              <a:t>velit</a:t>
            </a:r>
            <a:r>
              <a:rPr lang="fi-FI" dirty="0"/>
              <a:t>, </a:t>
            </a:r>
            <a:r>
              <a:rPr lang="fi-FI" dirty="0" err="1"/>
              <a:t>consequat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a, </a:t>
            </a:r>
            <a:r>
              <a:rPr lang="fi-FI" dirty="0" err="1"/>
              <a:t>maximus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ex.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1435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755650" y="1759425"/>
            <a:ext cx="7669159" cy="135226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700"/>
            <a:ext cx="1969868" cy="856800"/>
          </a:xfrm>
          <a:prstGeom prst="rect">
            <a:avLst/>
          </a:prstGeom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7C6C481-D72C-4B89-AA19-AC91EB21FE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2A81A4FB-6563-4C02-8A9B-51D830F1EA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6A7C93-158F-48BA-8E95-EC2109A4B4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000"/>
            <a:ext cx="2052735" cy="857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615909"/>
            <a:ext cx="3015456" cy="16451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401354"/>
            <a:ext cx="3015456" cy="17479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463696"/>
            <a:ext cx="5130402" cy="379735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FontTx/>
              <a:buNone/>
              <a:defRPr sz="2100"/>
            </a:lvl2pPr>
            <a:lvl3pPr marL="628650" indent="0">
              <a:buFontTx/>
              <a:buNone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062E6-8B0E-4DB4-8209-4E7EB4F3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DE37A55-AE2A-40CC-8240-F6FD4F5BD0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9" name="Alatunnisteen paikkamerkki 1">
            <a:extLst>
              <a:ext uri="{FF2B5EF4-FFF2-40B4-BE49-F238E27FC236}">
                <a16:creationId xmlns:a16="http://schemas.microsoft.com/office/drawing/2014/main" id="{AD81B084-A59A-450A-B69B-00DEBAF84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4848629"/>
            <a:ext cx="2057400" cy="172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4672740"/>
            <a:ext cx="2057400" cy="175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dd.mm.yyyy</a:t>
            </a:r>
            <a:endParaRPr lang="en-US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1C150BC1-EEBC-48B9-AEAE-962A54F46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9200"/>
            <a:ext cx="3086100" cy="17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Your</a:t>
            </a:r>
            <a:r>
              <a:rPr lang="fi-FI" dirty="0"/>
              <a:t> text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08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679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BDA Project Presentation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i-FI" dirty="0" err="1" smtClean="0"/>
              <a:t>Logistic</a:t>
            </a:r>
            <a:r>
              <a:rPr lang="fi-FI" dirty="0" smtClean="0"/>
              <a:t> regression on </a:t>
            </a:r>
            <a:r>
              <a:rPr lang="fi-FI" dirty="0" err="1" smtClean="0"/>
              <a:t>Breast</a:t>
            </a:r>
            <a:r>
              <a:rPr lang="fi-FI" dirty="0" smtClean="0"/>
              <a:t> </a:t>
            </a:r>
            <a:r>
              <a:rPr lang="fi-FI" dirty="0" err="1" smtClean="0"/>
              <a:t>Cancer</a:t>
            </a:r>
            <a:r>
              <a:rPr lang="fi-FI" dirty="0" smtClean="0"/>
              <a:t> data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fi-FI" dirty="0" smtClean="0"/>
              <a:t>Jonne Kurokallio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fi-FI" dirty="0" err="1" smtClean="0"/>
              <a:t>Ales</a:t>
            </a:r>
            <a:r>
              <a:rPr lang="fi-FI" dirty="0" smtClean="0"/>
              <a:t> </a:t>
            </a:r>
            <a:r>
              <a:rPr lang="fi-FI" dirty="0" err="1" smtClean="0"/>
              <a:t>Suchomel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idx="13"/>
          </p:nvPr>
        </p:nvSpPr>
        <p:spPr/>
      </p:sp>
      <p:cxnSp>
        <p:nvCxnSpPr>
          <p:cNvPr id="7" name="Suora yhdysviiva 6">
            <a:extLst>
              <a:ext uri="{FF2B5EF4-FFF2-40B4-BE49-F238E27FC236}">
                <a16:creationId xmlns:a16="http://schemas.microsoft.com/office/drawing/2014/main" id="{44D42085-CC57-854B-9151-3C66E83D17EE}"/>
              </a:ext>
            </a:extLst>
          </p:cNvPr>
          <p:cNvCxnSpPr/>
          <p:nvPr/>
        </p:nvCxnSpPr>
        <p:spPr>
          <a:xfrm>
            <a:off x="442398" y="158836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0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n paikkamerkki 1"/>
          <p:cNvPicPr>
            <a:picLocks noGrp="1" noChangeAspect="1"/>
          </p:cNvPicPr>
          <p:nvPr>
            <p:ph type="pic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809" r="-854" b="-774"/>
          <a:stretch/>
        </p:blipFill>
        <p:spPr>
          <a:xfrm>
            <a:off x="7249277" y="0"/>
            <a:ext cx="1894723" cy="5143500"/>
          </a:xfrm>
        </p:spPr>
      </p:pic>
      <p:sp>
        <p:nvSpPr>
          <p:cNvPr id="16" name="Tekstin paikkamerkki 15"/>
          <p:cNvSpPr>
            <a:spLocks noGrp="1"/>
          </p:cNvSpPr>
          <p:nvPr>
            <p:ph type="body" sz="half" idx="2"/>
          </p:nvPr>
        </p:nvSpPr>
        <p:spPr>
          <a:xfrm>
            <a:off x="287338" y="1358538"/>
            <a:ext cx="5130823" cy="2797206"/>
          </a:xfrm>
        </p:spPr>
        <p:txBody>
          <a:bodyPr>
            <a:noAutofit/>
          </a:bodyPr>
          <a:lstStyle/>
          <a:p>
            <a:r>
              <a:rPr lang="en-US" dirty="0"/>
              <a:t>Choose “Home / New slide" </a:t>
            </a:r>
            <a:br>
              <a:rPr lang="en-US" dirty="0"/>
            </a:br>
            <a:r>
              <a:rPr lang="en-US" dirty="0"/>
              <a:t>to open a menu of the theme layouts. </a:t>
            </a:r>
          </a:p>
          <a:p>
            <a:r>
              <a:rPr lang="en-US" dirty="0"/>
              <a:t>Once the new slide has been added, you can change the layout by choosing “Home / Layout”.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finnish</a:t>
            </a:r>
            <a:r>
              <a:rPr lang="en-US" dirty="0"/>
              <a:t> and more instructions, </a:t>
            </a:r>
            <a:br>
              <a:rPr lang="en-US" dirty="0"/>
            </a:br>
            <a:r>
              <a:rPr lang="en-US" dirty="0"/>
              <a:t>see the notes to this slide.</a:t>
            </a:r>
            <a:endParaRPr lang="fi-FI" dirty="0"/>
          </a:p>
        </p:txBody>
      </p:sp>
      <p:sp>
        <p:nvSpPr>
          <p:cNvPr id="17" name="Tekstin paikkamerkki 16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fi-FI" dirty="0"/>
              <a:t>How to </a:t>
            </a:r>
            <a:r>
              <a:rPr lang="fi-FI" dirty="0" err="1"/>
              <a:t>create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7808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Aalto">
      <a:dk1>
        <a:sysClr val="windowText" lastClr="000000"/>
      </a:dk1>
      <a:lt1>
        <a:sysClr val="window" lastClr="FFFFFF"/>
      </a:lt1>
      <a:dk2>
        <a:srgbClr val="EE353B"/>
      </a:dk2>
      <a:lt2>
        <a:srgbClr val="F4787B"/>
      </a:lt2>
      <a:accent1>
        <a:srgbClr val="0C0C0C"/>
      </a:accent1>
      <a:accent2>
        <a:srgbClr val="595959"/>
      </a:accent2>
      <a:accent3>
        <a:srgbClr val="A5A5A5"/>
      </a:accent3>
      <a:accent4>
        <a:srgbClr val="D8D8D8"/>
      </a:accent4>
      <a:accent5>
        <a:srgbClr val="F2F2F2"/>
      </a:accent5>
      <a:accent6>
        <a:srgbClr val="FFFFF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alto_169_red.potx" id="{539794F8-7F98-4DC0-8DA1-A44A674C1573}" vid="{20450917-CD55-41CA-AD82-8164D5413A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Aalto_169_red</Template>
  <TotalTime>3</TotalTime>
  <Words>189</Words>
  <Application>Microsoft Office PowerPoint</Application>
  <PresentationFormat>On-screen Show (16:9)</PresentationFormat>
  <Paragraphs>29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ＭＳ Ｐゴシック</vt:lpstr>
      <vt:lpstr>Arial</vt:lpstr>
      <vt:lpstr>Arial</vt:lpstr>
      <vt:lpstr>Arial Hebrew Scholar</vt:lpstr>
      <vt:lpstr>Calibri</vt:lpstr>
      <vt:lpstr>Office-teema</vt:lpstr>
      <vt:lpstr>BDA Project Presentation</vt:lpstr>
      <vt:lpstr>PowerPoint Presentation</vt:lpstr>
    </vt:vector>
  </TitlesOfParts>
  <Company>CGI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Kurokallio, Jonne</dc:creator>
  <cp:lastModifiedBy>Kurokallio, Jonne</cp:lastModifiedBy>
  <cp:revision>3</cp:revision>
  <dcterms:created xsi:type="dcterms:W3CDTF">2020-12-11T17:36:14Z</dcterms:created>
  <dcterms:modified xsi:type="dcterms:W3CDTF">2020-12-11T17:39:38Z</dcterms:modified>
</cp:coreProperties>
</file>